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5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9D7FC-6A74-4DF2-BB24-39AAD54864D4}" v="36" dt="2024-07-20T07:23:04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ithra Dharmalingam" userId="9be637f17fe26604" providerId="LiveId" clId="{B399D7FC-6A74-4DF2-BB24-39AAD54864D4}"/>
    <pc:docChg chg="undo custSel addSld modSld sldOrd">
      <pc:chgData name="Pavithra Dharmalingam" userId="9be637f17fe26604" providerId="LiveId" clId="{B399D7FC-6A74-4DF2-BB24-39AAD54864D4}" dt="2024-07-20T07:23:14.625" v="2499" actId="20577"/>
      <pc:docMkLst>
        <pc:docMk/>
      </pc:docMkLst>
      <pc:sldChg chg="addSp modSp mod">
        <pc:chgData name="Pavithra Dharmalingam" userId="9be637f17fe26604" providerId="LiveId" clId="{B399D7FC-6A74-4DF2-BB24-39AAD54864D4}" dt="2024-07-20T04:50:40.164" v="2" actId="20577"/>
        <pc:sldMkLst>
          <pc:docMk/>
          <pc:sldMk cId="3427077250" sldId="258"/>
        </pc:sldMkLst>
        <pc:spChg chg="add mod">
          <ac:chgData name="Pavithra Dharmalingam" userId="9be637f17fe26604" providerId="LiveId" clId="{B399D7FC-6A74-4DF2-BB24-39AAD54864D4}" dt="2024-07-20T04:50:40.164" v="2" actId="20577"/>
          <ac:spMkLst>
            <pc:docMk/>
            <pc:sldMk cId="3427077250" sldId="258"/>
            <ac:spMk id="6" creationId="{D3AB9CF0-664B-A7DA-45E6-8E83F6A1E488}"/>
          </ac:spMkLst>
        </pc:spChg>
      </pc:sldChg>
      <pc:sldChg chg="addSp delSp modSp new mod">
        <pc:chgData name="Pavithra Dharmalingam" userId="9be637f17fe26604" providerId="LiveId" clId="{B399D7FC-6A74-4DF2-BB24-39AAD54864D4}" dt="2024-07-20T04:52:55.852" v="22" actId="20577"/>
        <pc:sldMkLst>
          <pc:docMk/>
          <pc:sldMk cId="3278026013" sldId="259"/>
        </pc:sldMkLst>
        <pc:spChg chg="add del mod">
          <ac:chgData name="Pavithra Dharmalingam" userId="9be637f17fe26604" providerId="LiveId" clId="{B399D7FC-6A74-4DF2-BB24-39AAD54864D4}" dt="2024-07-20T04:52:55.852" v="22" actId="20577"/>
          <ac:spMkLst>
            <pc:docMk/>
            <pc:sldMk cId="3278026013" sldId="259"/>
            <ac:spMk id="8" creationId="{539627CE-508B-25FB-9DD8-79E2B2CDF7FC}"/>
          </ac:spMkLst>
        </pc:spChg>
        <pc:picChg chg="add mod modCrop">
          <ac:chgData name="Pavithra Dharmalingam" userId="9be637f17fe26604" providerId="LiveId" clId="{B399D7FC-6A74-4DF2-BB24-39AAD54864D4}" dt="2024-07-20T04:52:26.548" v="13" actId="1076"/>
          <ac:picMkLst>
            <pc:docMk/>
            <pc:sldMk cId="3278026013" sldId="259"/>
            <ac:picMk id="3" creationId="{A20D6A39-F51C-FCCA-8A23-B1FBC5FF0C6A}"/>
          </ac:picMkLst>
        </pc:picChg>
        <pc:picChg chg="add del">
          <ac:chgData name="Pavithra Dharmalingam" userId="9be637f17fe26604" providerId="LiveId" clId="{B399D7FC-6A74-4DF2-BB24-39AAD54864D4}" dt="2024-07-20T04:52:30.357" v="15" actId="22"/>
          <ac:picMkLst>
            <pc:docMk/>
            <pc:sldMk cId="3278026013" sldId="259"/>
            <ac:picMk id="5" creationId="{69AD6418-AAF3-3BB1-D645-8744133304D3}"/>
          </ac:picMkLst>
        </pc:picChg>
        <pc:picChg chg="add del">
          <ac:chgData name="Pavithra Dharmalingam" userId="9be637f17fe26604" providerId="LiveId" clId="{B399D7FC-6A74-4DF2-BB24-39AAD54864D4}" dt="2024-07-20T04:52:41.385" v="17" actId="22"/>
          <ac:picMkLst>
            <pc:docMk/>
            <pc:sldMk cId="3278026013" sldId="259"/>
            <ac:picMk id="7" creationId="{BDD9B0BF-ADE2-DAB2-1181-43EDFBA3EF4C}"/>
          </ac:picMkLst>
        </pc:picChg>
      </pc:sldChg>
      <pc:sldChg chg="addSp modSp new mod">
        <pc:chgData name="Pavithra Dharmalingam" userId="9be637f17fe26604" providerId="LiveId" clId="{B399D7FC-6A74-4DF2-BB24-39AAD54864D4}" dt="2024-07-20T04:57:08.035" v="36" actId="20577"/>
        <pc:sldMkLst>
          <pc:docMk/>
          <pc:sldMk cId="1108287683" sldId="260"/>
        </pc:sldMkLst>
        <pc:spChg chg="add mod">
          <ac:chgData name="Pavithra Dharmalingam" userId="9be637f17fe26604" providerId="LiveId" clId="{B399D7FC-6A74-4DF2-BB24-39AAD54864D4}" dt="2024-07-20T04:57:08.035" v="36" actId="20577"/>
          <ac:spMkLst>
            <pc:docMk/>
            <pc:sldMk cId="1108287683" sldId="260"/>
            <ac:spMk id="4" creationId="{089B0ECC-9FAB-874E-A8EF-3437824B5620}"/>
          </ac:spMkLst>
        </pc:spChg>
        <pc:picChg chg="add mod modCrop">
          <ac:chgData name="Pavithra Dharmalingam" userId="9be637f17fe26604" providerId="LiveId" clId="{B399D7FC-6A74-4DF2-BB24-39AAD54864D4}" dt="2024-07-20T04:56:53.713" v="33" actId="14100"/>
          <ac:picMkLst>
            <pc:docMk/>
            <pc:sldMk cId="1108287683" sldId="260"/>
            <ac:picMk id="3" creationId="{9BB2C5DE-C04B-18F3-45F3-239C2F756681}"/>
          </ac:picMkLst>
        </pc:picChg>
      </pc:sldChg>
      <pc:sldChg chg="addSp delSp modSp new mod">
        <pc:chgData name="Pavithra Dharmalingam" userId="9be637f17fe26604" providerId="LiveId" clId="{B399D7FC-6A74-4DF2-BB24-39AAD54864D4}" dt="2024-07-20T04:59:49.409" v="53" actId="20577"/>
        <pc:sldMkLst>
          <pc:docMk/>
          <pc:sldMk cId="1209039689" sldId="261"/>
        </pc:sldMkLst>
        <pc:spChg chg="add del mod">
          <ac:chgData name="Pavithra Dharmalingam" userId="9be637f17fe26604" providerId="LiveId" clId="{B399D7FC-6A74-4DF2-BB24-39AAD54864D4}" dt="2024-07-20T04:59:49.409" v="53" actId="20577"/>
          <ac:spMkLst>
            <pc:docMk/>
            <pc:sldMk cId="1209039689" sldId="261"/>
            <ac:spMk id="4" creationId="{BC06970A-60D4-88D9-37F1-F42CD34AFA93}"/>
          </ac:spMkLst>
        </pc:spChg>
        <pc:picChg chg="add mod modCrop">
          <ac:chgData name="Pavithra Dharmalingam" userId="9be637f17fe26604" providerId="LiveId" clId="{B399D7FC-6A74-4DF2-BB24-39AAD54864D4}" dt="2024-07-20T04:59:26.708" v="48" actId="14100"/>
          <ac:picMkLst>
            <pc:docMk/>
            <pc:sldMk cId="1209039689" sldId="261"/>
            <ac:picMk id="3" creationId="{D271D9A6-4F93-2BB9-94BA-24843643B9A9}"/>
          </ac:picMkLst>
        </pc:picChg>
      </pc:sldChg>
      <pc:sldChg chg="addSp modSp new mod">
        <pc:chgData name="Pavithra Dharmalingam" userId="9be637f17fe26604" providerId="LiveId" clId="{B399D7FC-6A74-4DF2-BB24-39AAD54864D4}" dt="2024-07-20T05:02:29.069" v="66" actId="20577"/>
        <pc:sldMkLst>
          <pc:docMk/>
          <pc:sldMk cId="3344651627" sldId="262"/>
        </pc:sldMkLst>
        <pc:spChg chg="add mod">
          <ac:chgData name="Pavithra Dharmalingam" userId="9be637f17fe26604" providerId="LiveId" clId="{B399D7FC-6A74-4DF2-BB24-39AAD54864D4}" dt="2024-07-20T05:02:29.069" v="66" actId="20577"/>
          <ac:spMkLst>
            <pc:docMk/>
            <pc:sldMk cId="3344651627" sldId="262"/>
            <ac:spMk id="4" creationId="{89FE24BF-2BF3-651B-1AEE-0D7AB3B4D1D0}"/>
          </ac:spMkLst>
        </pc:spChg>
        <pc:picChg chg="add mod modCrop">
          <ac:chgData name="Pavithra Dharmalingam" userId="9be637f17fe26604" providerId="LiveId" clId="{B399D7FC-6A74-4DF2-BB24-39AAD54864D4}" dt="2024-07-20T05:02:15.931" v="63" actId="14100"/>
          <ac:picMkLst>
            <pc:docMk/>
            <pc:sldMk cId="3344651627" sldId="262"/>
            <ac:picMk id="3" creationId="{8667C766-4D76-485F-F5DB-08E236438898}"/>
          </ac:picMkLst>
        </pc:picChg>
      </pc:sldChg>
      <pc:sldChg chg="addSp delSp modSp new mod">
        <pc:chgData name="Pavithra Dharmalingam" userId="9be637f17fe26604" providerId="LiveId" clId="{B399D7FC-6A74-4DF2-BB24-39AAD54864D4}" dt="2024-07-20T05:13:46.185" v="348" actId="20577"/>
        <pc:sldMkLst>
          <pc:docMk/>
          <pc:sldMk cId="36770213" sldId="263"/>
        </pc:sldMkLst>
        <pc:spChg chg="add del mod">
          <ac:chgData name="Pavithra Dharmalingam" userId="9be637f17fe26604" providerId="LiveId" clId="{B399D7FC-6A74-4DF2-BB24-39AAD54864D4}" dt="2024-07-20T05:13:17.145" v="333"/>
          <ac:spMkLst>
            <pc:docMk/>
            <pc:sldMk cId="36770213" sldId="263"/>
            <ac:spMk id="4" creationId="{C18389F9-6F5B-8EED-D07F-313057DC57E7}"/>
          </ac:spMkLst>
        </pc:spChg>
        <pc:spChg chg="add mod">
          <ac:chgData name="Pavithra Dharmalingam" userId="9be637f17fe26604" providerId="LiveId" clId="{B399D7FC-6A74-4DF2-BB24-39AAD54864D4}" dt="2024-07-20T05:13:06.786" v="329" actId="1076"/>
          <ac:spMkLst>
            <pc:docMk/>
            <pc:sldMk cId="36770213" sldId="263"/>
            <ac:spMk id="5" creationId="{24C80067-5D20-4C5C-9D5A-8392D422426B}"/>
          </ac:spMkLst>
        </pc:spChg>
        <pc:spChg chg="add mod">
          <ac:chgData name="Pavithra Dharmalingam" userId="9be637f17fe26604" providerId="LiveId" clId="{B399D7FC-6A74-4DF2-BB24-39AAD54864D4}" dt="2024-07-20T05:13:46.185" v="348" actId="20577"/>
          <ac:spMkLst>
            <pc:docMk/>
            <pc:sldMk cId="36770213" sldId="263"/>
            <ac:spMk id="6" creationId="{270E5AC5-72F2-0B32-DF54-35B2153CFAE5}"/>
          </ac:spMkLst>
        </pc:spChg>
        <pc:picChg chg="add mod modCrop">
          <ac:chgData name="Pavithra Dharmalingam" userId="9be637f17fe26604" providerId="LiveId" clId="{B399D7FC-6A74-4DF2-BB24-39AAD54864D4}" dt="2024-07-20T05:13:16.072" v="331" actId="1076"/>
          <ac:picMkLst>
            <pc:docMk/>
            <pc:sldMk cId="36770213" sldId="263"/>
            <ac:picMk id="3" creationId="{5FF1DFBB-EB0F-0596-3655-25BEDDA525F0}"/>
          </ac:picMkLst>
        </pc:picChg>
      </pc:sldChg>
      <pc:sldChg chg="addSp delSp modSp new mod">
        <pc:chgData name="Pavithra Dharmalingam" userId="9be637f17fe26604" providerId="LiveId" clId="{B399D7FC-6A74-4DF2-BB24-39AAD54864D4}" dt="2024-07-20T05:20:01.780" v="649" actId="20577"/>
        <pc:sldMkLst>
          <pc:docMk/>
          <pc:sldMk cId="13826067" sldId="264"/>
        </pc:sldMkLst>
        <pc:spChg chg="add mod">
          <ac:chgData name="Pavithra Dharmalingam" userId="9be637f17fe26604" providerId="LiveId" clId="{B399D7FC-6A74-4DF2-BB24-39AAD54864D4}" dt="2024-07-20T05:19:42.277" v="644" actId="20577"/>
          <ac:spMkLst>
            <pc:docMk/>
            <pc:sldMk cId="13826067" sldId="264"/>
            <ac:spMk id="4" creationId="{156F86E6-C8EF-C0E5-57B8-746D8FB6A025}"/>
          </ac:spMkLst>
        </pc:spChg>
        <pc:spChg chg="add del mod">
          <ac:chgData name="Pavithra Dharmalingam" userId="9be637f17fe26604" providerId="LiveId" clId="{B399D7FC-6A74-4DF2-BB24-39AAD54864D4}" dt="2024-07-20T05:20:01.780" v="649" actId="20577"/>
          <ac:spMkLst>
            <pc:docMk/>
            <pc:sldMk cId="13826067" sldId="264"/>
            <ac:spMk id="5" creationId="{0946BCE2-BAB2-A048-0DD1-C7D55FE9C07D}"/>
          </ac:spMkLst>
        </pc:spChg>
        <pc:picChg chg="add mod modCrop">
          <ac:chgData name="Pavithra Dharmalingam" userId="9be637f17fe26604" providerId="LiveId" clId="{B399D7FC-6A74-4DF2-BB24-39AAD54864D4}" dt="2024-07-20T05:16:04.055" v="358" actId="14100"/>
          <ac:picMkLst>
            <pc:docMk/>
            <pc:sldMk cId="13826067" sldId="264"/>
            <ac:picMk id="3" creationId="{2766583F-764E-FF76-3898-349B7DFFCE78}"/>
          </ac:picMkLst>
        </pc:picChg>
      </pc:sldChg>
      <pc:sldChg chg="addSp modSp new mod">
        <pc:chgData name="Pavithra Dharmalingam" userId="9be637f17fe26604" providerId="LiveId" clId="{B399D7FC-6A74-4DF2-BB24-39AAD54864D4}" dt="2024-07-20T05:23:48.551" v="880" actId="1076"/>
        <pc:sldMkLst>
          <pc:docMk/>
          <pc:sldMk cId="716602380" sldId="265"/>
        </pc:sldMkLst>
        <pc:spChg chg="add mod">
          <ac:chgData name="Pavithra Dharmalingam" userId="9be637f17fe26604" providerId="LiveId" clId="{B399D7FC-6A74-4DF2-BB24-39AAD54864D4}" dt="2024-07-20T05:23:48.551" v="880" actId="1076"/>
          <ac:spMkLst>
            <pc:docMk/>
            <pc:sldMk cId="716602380" sldId="265"/>
            <ac:spMk id="4" creationId="{367FAFE0-21F9-A24B-6594-FFAB8CD1D1DC}"/>
          </ac:spMkLst>
        </pc:spChg>
        <pc:spChg chg="add mod">
          <ac:chgData name="Pavithra Dharmalingam" userId="9be637f17fe26604" providerId="LiveId" clId="{B399D7FC-6A74-4DF2-BB24-39AAD54864D4}" dt="2024-07-20T05:23:37.090" v="879" actId="20577"/>
          <ac:spMkLst>
            <pc:docMk/>
            <pc:sldMk cId="716602380" sldId="265"/>
            <ac:spMk id="5" creationId="{09122692-4466-7B89-CC57-1FB6959D0A83}"/>
          </ac:spMkLst>
        </pc:spChg>
        <pc:picChg chg="add mod modCrop">
          <ac:chgData name="Pavithra Dharmalingam" userId="9be637f17fe26604" providerId="LiveId" clId="{B399D7FC-6A74-4DF2-BB24-39AAD54864D4}" dt="2024-07-20T05:23:26.955" v="876" actId="1076"/>
          <ac:picMkLst>
            <pc:docMk/>
            <pc:sldMk cId="716602380" sldId="265"/>
            <ac:picMk id="3" creationId="{BFB94610-2277-CA6A-A4AE-8FA6CD5AB641}"/>
          </ac:picMkLst>
        </pc:picChg>
      </pc:sldChg>
      <pc:sldChg chg="addSp modSp new mod">
        <pc:chgData name="Pavithra Dharmalingam" userId="9be637f17fe26604" providerId="LiveId" clId="{B399D7FC-6A74-4DF2-BB24-39AAD54864D4}" dt="2024-07-20T05:35:23.940" v="996" actId="1076"/>
        <pc:sldMkLst>
          <pc:docMk/>
          <pc:sldMk cId="75623159" sldId="266"/>
        </pc:sldMkLst>
        <pc:spChg chg="add mod">
          <ac:chgData name="Pavithra Dharmalingam" userId="9be637f17fe26604" providerId="LiveId" clId="{B399D7FC-6A74-4DF2-BB24-39AAD54864D4}" dt="2024-07-20T05:35:19.510" v="995" actId="1076"/>
          <ac:spMkLst>
            <pc:docMk/>
            <pc:sldMk cId="75623159" sldId="266"/>
            <ac:spMk id="4" creationId="{E3DD4351-84B9-F008-F999-F78CFD08C68C}"/>
          </ac:spMkLst>
        </pc:spChg>
        <pc:spChg chg="add mod">
          <ac:chgData name="Pavithra Dharmalingam" userId="9be637f17fe26604" providerId="LiveId" clId="{B399D7FC-6A74-4DF2-BB24-39AAD54864D4}" dt="2024-07-20T05:35:15.405" v="994" actId="20577"/>
          <ac:spMkLst>
            <pc:docMk/>
            <pc:sldMk cId="75623159" sldId="266"/>
            <ac:spMk id="5" creationId="{72AFEE07-2CF9-3664-6E00-BA83285ADFE0}"/>
          </ac:spMkLst>
        </pc:spChg>
        <pc:picChg chg="add mod modCrop">
          <ac:chgData name="Pavithra Dharmalingam" userId="9be637f17fe26604" providerId="LiveId" clId="{B399D7FC-6A74-4DF2-BB24-39AAD54864D4}" dt="2024-07-20T05:35:23.940" v="996" actId="1076"/>
          <ac:picMkLst>
            <pc:docMk/>
            <pc:sldMk cId="75623159" sldId="266"/>
            <ac:picMk id="3" creationId="{7AA7B074-4433-821A-83E4-F223444999CE}"/>
          </ac:picMkLst>
        </pc:picChg>
      </pc:sldChg>
      <pc:sldChg chg="addSp modSp new mod">
        <pc:chgData name="Pavithra Dharmalingam" userId="9be637f17fe26604" providerId="LiveId" clId="{B399D7FC-6A74-4DF2-BB24-39AAD54864D4}" dt="2024-07-20T05:41:37.715" v="1079" actId="1076"/>
        <pc:sldMkLst>
          <pc:docMk/>
          <pc:sldMk cId="2592986733" sldId="267"/>
        </pc:sldMkLst>
        <pc:spChg chg="add mod">
          <ac:chgData name="Pavithra Dharmalingam" userId="9be637f17fe26604" providerId="LiveId" clId="{B399D7FC-6A74-4DF2-BB24-39AAD54864D4}" dt="2024-07-20T05:39:05.366" v="1074" actId="1076"/>
          <ac:spMkLst>
            <pc:docMk/>
            <pc:sldMk cId="2592986733" sldId="267"/>
            <ac:spMk id="4" creationId="{E8B9C13A-523B-CB54-0265-950352070181}"/>
          </ac:spMkLst>
        </pc:spChg>
        <pc:spChg chg="add mod">
          <ac:chgData name="Pavithra Dharmalingam" userId="9be637f17fe26604" providerId="LiveId" clId="{B399D7FC-6A74-4DF2-BB24-39AAD54864D4}" dt="2024-07-20T05:41:34.367" v="1078" actId="20577"/>
          <ac:spMkLst>
            <pc:docMk/>
            <pc:sldMk cId="2592986733" sldId="267"/>
            <ac:spMk id="5" creationId="{215D519A-0FFA-1241-C19E-0155A11C90E3}"/>
          </ac:spMkLst>
        </pc:spChg>
        <pc:picChg chg="add mod modCrop">
          <ac:chgData name="Pavithra Dharmalingam" userId="9be637f17fe26604" providerId="LiveId" clId="{B399D7FC-6A74-4DF2-BB24-39AAD54864D4}" dt="2024-07-20T05:41:37.715" v="1079" actId="1076"/>
          <ac:picMkLst>
            <pc:docMk/>
            <pc:sldMk cId="2592986733" sldId="267"/>
            <ac:picMk id="3" creationId="{59E0D6BB-B7BF-840D-06B6-DB093EE0BA1E}"/>
          </ac:picMkLst>
        </pc:picChg>
      </pc:sldChg>
      <pc:sldChg chg="addSp delSp modSp new mod">
        <pc:chgData name="Pavithra Dharmalingam" userId="9be637f17fe26604" providerId="LiveId" clId="{B399D7FC-6A74-4DF2-BB24-39AAD54864D4}" dt="2024-07-20T05:53:59.131" v="1451" actId="1076"/>
        <pc:sldMkLst>
          <pc:docMk/>
          <pc:sldMk cId="2445280583" sldId="268"/>
        </pc:sldMkLst>
        <pc:spChg chg="add del mod">
          <ac:chgData name="Pavithra Dharmalingam" userId="9be637f17fe26604" providerId="LiveId" clId="{B399D7FC-6A74-4DF2-BB24-39AAD54864D4}" dt="2024-07-20T05:42:56.707" v="1089"/>
          <ac:spMkLst>
            <pc:docMk/>
            <pc:sldMk cId="2445280583" sldId="268"/>
            <ac:spMk id="4" creationId="{497B2247-E0C1-8609-7D0C-93FAB4928F6D}"/>
          </ac:spMkLst>
        </pc:spChg>
        <pc:spChg chg="add del mod">
          <ac:chgData name="Pavithra Dharmalingam" userId="9be637f17fe26604" providerId="LiveId" clId="{B399D7FC-6A74-4DF2-BB24-39AAD54864D4}" dt="2024-07-20T05:43:04.836" v="1092"/>
          <ac:spMkLst>
            <pc:docMk/>
            <pc:sldMk cId="2445280583" sldId="268"/>
            <ac:spMk id="5" creationId="{B72C8D18-F9AB-B0ED-B67A-2803167776A8}"/>
          </ac:spMkLst>
        </pc:spChg>
        <pc:spChg chg="add mod">
          <ac:chgData name="Pavithra Dharmalingam" userId="9be637f17fe26604" providerId="LiveId" clId="{B399D7FC-6A74-4DF2-BB24-39AAD54864D4}" dt="2024-07-20T05:52:02.125" v="1394" actId="14100"/>
          <ac:spMkLst>
            <pc:docMk/>
            <pc:sldMk cId="2445280583" sldId="268"/>
            <ac:spMk id="6" creationId="{DE956E7C-1676-90B5-3285-E3DA0337CAEF}"/>
          </ac:spMkLst>
        </pc:spChg>
        <pc:spChg chg="add mod">
          <ac:chgData name="Pavithra Dharmalingam" userId="9be637f17fe26604" providerId="LiveId" clId="{B399D7FC-6A74-4DF2-BB24-39AAD54864D4}" dt="2024-07-20T05:47:41.095" v="1304" actId="20577"/>
          <ac:spMkLst>
            <pc:docMk/>
            <pc:sldMk cId="2445280583" sldId="268"/>
            <ac:spMk id="7" creationId="{D53B3598-1E52-1C97-F98E-77010EC81F4F}"/>
          </ac:spMkLst>
        </pc:spChg>
        <pc:spChg chg="add mod">
          <ac:chgData name="Pavithra Dharmalingam" userId="9be637f17fe26604" providerId="LiveId" clId="{B399D7FC-6A74-4DF2-BB24-39AAD54864D4}" dt="2024-07-20T05:53:28.518" v="1433" actId="113"/>
          <ac:spMkLst>
            <pc:docMk/>
            <pc:sldMk cId="2445280583" sldId="268"/>
            <ac:spMk id="12" creationId="{89BAF01D-D982-43C6-1256-5171689741FF}"/>
          </ac:spMkLst>
        </pc:spChg>
        <pc:spChg chg="add mod">
          <ac:chgData name="Pavithra Dharmalingam" userId="9be637f17fe26604" providerId="LiveId" clId="{B399D7FC-6A74-4DF2-BB24-39AAD54864D4}" dt="2024-07-20T05:53:59.131" v="1451" actId="1076"/>
          <ac:spMkLst>
            <pc:docMk/>
            <pc:sldMk cId="2445280583" sldId="268"/>
            <ac:spMk id="13" creationId="{4C9462EF-3FCB-0404-620A-DF74E1B55851}"/>
          </ac:spMkLst>
        </pc:spChg>
        <pc:picChg chg="add mod modCrop">
          <ac:chgData name="Pavithra Dharmalingam" userId="9be637f17fe26604" providerId="LiveId" clId="{B399D7FC-6A74-4DF2-BB24-39AAD54864D4}" dt="2024-07-20T05:52:27.144" v="1397" actId="14100"/>
          <ac:picMkLst>
            <pc:docMk/>
            <pc:sldMk cId="2445280583" sldId="268"/>
            <ac:picMk id="3" creationId="{D7279CDF-5FEB-6897-54F5-3C7D240F1B03}"/>
          </ac:picMkLst>
        </pc:picChg>
        <pc:picChg chg="add del mod modCrop">
          <ac:chgData name="Pavithra Dharmalingam" userId="9be637f17fe26604" providerId="LiveId" clId="{B399D7FC-6A74-4DF2-BB24-39AAD54864D4}" dt="2024-07-20T05:49:49.513" v="1311" actId="478"/>
          <ac:picMkLst>
            <pc:docMk/>
            <pc:sldMk cId="2445280583" sldId="268"/>
            <ac:picMk id="9" creationId="{C6FF02AA-7B62-EA85-16B2-5796B342EB02}"/>
          </ac:picMkLst>
        </pc:picChg>
        <pc:picChg chg="add mod modCrop">
          <ac:chgData name="Pavithra Dharmalingam" userId="9be637f17fe26604" providerId="LiveId" clId="{B399D7FC-6A74-4DF2-BB24-39AAD54864D4}" dt="2024-07-20T05:52:31.935" v="1398" actId="14100"/>
          <ac:picMkLst>
            <pc:docMk/>
            <pc:sldMk cId="2445280583" sldId="268"/>
            <ac:picMk id="11" creationId="{72E1CA1F-3540-F6BD-2B0A-D08586458C58}"/>
          </ac:picMkLst>
        </pc:picChg>
      </pc:sldChg>
      <pc:sldChg chg="addSp modSp new mod">
        <pc:chgData name="Pavithra Dharmalingam" userId="9be637f17fe26604" providerId="LiveId" clId="{B399D7FC-6A74-4DF2-BB24-39AAD54864D4}" dt="2024-07-20T05:58:16.380" v="1590" actId="1035"/>
        <pc:sldMkLst>
          <pc:docMk/>
          <pc:sldMk cId="2591336993" sldId="269"/>
        </pc:sldMkLst>
        <pc:spChg chg="add mod">
          <ac:chgData name="Pavithra Dharmalingam" userId="9be637f17fe26604" providerId="LiveId" clId="{B399D7FC-6A74-4DF2-BB24-39AAD54864D4}" dt="2024-07-20T05:56:45.363" v="1584" actId="1076"/>
          <ac:spMkLst>
            <pc:docMk/>
            <pc:sldMk cId="2591336993" sldId="269"/>
            <ac:spMk id="4" creationId="{E2AE7FB8-49DD-A09D-2ECD-38E798227B9F}"/>
          </ac:spMkLst>
        </pc:spChg>
        <pc:spChg chg="add mod">
          <ac:chgData name="Pavithra Dharmalingam" userId="9be637f17fe26604" providerId="LiveId" clId="{B399D7FC-6A74-4DF2-BB24-39AAD54864D4}" dt="2024-07-20T05:57:05.635" v="1587" actId="20577"/>
          <ac:spMkLst>
            <pc:docMk/>
            <pc:sldMk cId="2591336993" sldId="269"/>
            <ac:spMk id="5" creationId="{3220EB26-4CA2-FA16-F4BD-8031C0390792}"/>
          </ac:spMkLst>
        </pc:spChg>
        <pc:picChg chg="add mod modCrop">
          <ac:chgData name="Pavithra Dharmalingam" userId="9be637f17fe26604" providerId="LiveId" clId="{B399D7FC-6A74-4DF2-BB24-39AAD54864D4}" dt="2024-07-20T05:58:16.380" v="1590" actId="1035"/>
          <ac:picMkLst>
            <pc:docMk/>
            <pc:sldMk cId="2591336993" sldId="269"/>
            <ac:picMk id="3" creationId="{AF47AD29-00D1-0FAE-28A1-6A53865A4238}"/>
          </ac:picMkLst>
        </pc:picChg>
      </pc:sldChg>
      <pc:sldChg chg="addSp modSp new mod">
        <pc:chgData name="Pavithra Dharmalingam" userId="9be637f17fe26604" providerId="LiveId" clId="{B399D7FC-6A74-4DF2-BB24-39AAD54864D4}" dt="2024-07-20T06:06:12.200" v="1745" actId="20577"/>
        <pc:sldMkLst>
          <pc:docMk/>
          <pc:sldMk cId="2468491805" sldId="270"/>
        </pc:sldMkLst>
        <pc:spChg chg="add mod">
          <ac:chgData name="Pavithra Dharmalingam" userId="9be637f17fe26604" providerId="LiveId" clId="{B399D7FC-6A74-4DF2-BB24-39AAD54864D4}" dt="2024-07-20T06:05:52.725" v="1742" actId="1076"/>
          <ac:spMkLst>
            <pc:docMk/>
            <pc:sldMk cId="2468491805" sldId="270"/>
            <ac:spMk id="4" creationId="{3CB9D3A9-B6EB-2CD3-363C-5A4DFB8B9027}"/>
          </ac:spMkLst>
        </pc:spChg>
        <pc:spChg chg="add mod">
          <ac:chgData name="Pavithra Dharmalingam" userId="9be637f17fe26604" providerId="LiveId" clId="{B399D7FC-6A74-4DF2-BB24-39AAD54864D4}" dt="2024-07-20T06:06:12.200" v="1745" actId="20577"/>
          <ac:spMkLst>
            <pc:docMk/>
            <pc:sldMk cId="2468491805" sldId="270"/>
            <ac:spMk id="5" creationId="{8DC8F18A-6363-4B4F-49B1-AF41F3B2A306}"/>
          </ac:spMkLst>
        </pc:spChg>
        <pc:picChg chg="add mod modCrop">
          <ac:chgData name="Pavithra Dharmalingam" userId="9be637f17fe26604" providerId="LiveId" clId="{B399D7FC-6A74-4DF2-BB24-39AAD54864D4}" dt="2024-07-20T05:59:57.195" v="1602" actId="14100"/>
          <ac:picMkLst>
            <pc:docMk/>
            <pc:sldMk cId="2468491805" sldId="270"/>
            <ac:picMk id="3" creationId="{88C7F46F-0BFE-19C0-CDAE-E6E1A3B8C946}"/>
          </ac:picMkLst>
        </pc:picChg>
      </pc:sldChg>
      <pc:sldChg chg="addSp modSp new mod">
        <pc:chgData name="Pavithra Dharmalingam" userId="9be637f17fe26604" providerId="LiveId" clId="{B399D7FC-6A74-4DF2-BB24-39AAD54864D4}" dt="2024-07-20T06:19:08.166" v="1945" actId="20577"/>
        <pc:sldMkLst>
          <pc:docMk/>
          <pc:sldMk cId="4203976659" sldId="271"/>
        </pc:sldMkLst>
        <pc:spChg chg="add mod">
          <ac:chgData name="Pavithra Dharmalingam" userId="9be637f17fe26604" providerId="LiveId" clId="{B399D7FC-6A74-4DF2-BB24-39AAD54864D4}" dt="2024-07-20T06:17:09.195" v="1942" actId="1076"/>
          <ac:spMkLst>
            <pc:docMk/>
            <pc:sldMk cId="4203976659" sldId="271"/>
            <ac:spMk id="4" creationId="{91AD982F-2DE6-A00B-3FAD-C4097F90AB55}"/>
          </ac:spMkLst>
        </pc:spChg>
        <pc:spChg chg="add mod">
          <ac:chgData name="Pavithra Dharmalingam" userId="9be637f17fe26604" providerId="LiveId" clId="{B399D7FC-6A74-4DF2-BB24-39AAD54864D4}" dt="2024-07-20T06:19:08.166" v="1945" actId="20577"/>
          <ac:spMkLst>
            <pc:docMk/>
            <pc:sldMk cId="4203976659" sldId="271"/>
            <ac:spMk id="5" creationId="{B772D3FF-F062-403C-4380-C73F02D85C0C}"/>
          </ac:spMkLst>
        </pc:spChg>
        <pc:picChg chg="add mod modCrop">
          <ac:chgData name="Pavithra Dharmalingam" userId="9be637f17fe26604" providerId="LiveId" clId="{B399D7FC-6A74-4DF2-BB24-39AAD54864D4}" dt="2024-07-20T06:08:57.706" v="1757" actId="1076"/>
          <ac:picMkLst>
            <pc:docMk/>
            <pc:sldMk cId="4203976659" sldId="271"/>
            <ac:picMk id="3" creationId="{AD7133E0-027E-A617-3B1B-E02FF3CA2338}"/>
          </ac:picMkLst>
        </pc:picChg>
      </pc:sldChg>
      <pc:sldChg chg="addSp modSp new mod ord">
        <pc:chgData name="Pavithra Dharmalingam" userId="9be637f17fe26604" providerId="LiveId" clId="{B399D7FC-6A74-4DF2-BB24-39AAD54864D4}" dt="2024-07-20T06:36:26.401" v="2055" actId="20577"/>
        <pc:sldMkLst>
          <pc:docMk/>
          <pc:sldMk cId="1568505073" sldId="272"/>
        </pc:sldMkLst>
        <pc:spChg chg="add mod">
          <ac:chgData name="Pavithra Dharmalingam" userId="9be637f17fe26604" providerId="LiveId" clId="{B399D7FC-6A74-4DF2-BB24-39AAD54864D4}" dt="2024-07-20T06:35:36.281" v="2048" actId="1076"/>
          <ac:spMkLst>
            <pc:docMk/>
            <pc:sldMk cId="1568505073" sldId="272"/>
            <ac:spMk id="4" creationId="{2C646BCA-72DF-2744-63D6-0725CC63409B}"/>
          </ac:spMkLst>
        </pc:spChg>
        <pc:spChg chg="add mod">
          <ac:chgData name="Pavithra Dharmalingam" userId="9be637f17fe26604" providerId="LiveId" clId="{B399D7FC-6A74-4DF2-BB24-39AAD54864D4}" dt="2024-07-20T06:36:26.401" v="2055" actId="20577"/>
          <ac:spMkLst>
            <pc:docMk/>
            <pc:sldMk cId="1568505073" sldId="272"/>
            <ac:spMk id="5" creationId="{74D03B68-2EB0-51E5-0BB4-95E5863745BB}"/>
          </ac:spMkLst>
        </pc:spChg>
        <pc:picChg chg="add mod modCrop">
          <ac:chgData name="Pavithra Dharmalingam" userId="9be637f17fe26604" providerId="LiveId" clId="{B399D7FC-6A74-4DF2-BB24-39AAD54864D4}" dt="2024-07-20T06:35:39.341" v="2049" actId="1076"/>
          <ac:picMkLst>
            <pc:docMk/>
            <pc:sldMk cId="1568505073" sldId="272"/>
            <ac:picMk id="3" creationId="{B37CFD2B-0490-3532-0C6B-A91751F3841E}"/>
          </ac:picMkLst>
        </pc:picChg>
      </pc:sldChg>
      <pc:sldChg chg="addSp modSp new mod">
        <pc:chgData name="Pavithra Dharmalingam" userId="9be637f17fe26604" providerId="LiveId" clId="{B399D7FC-6A74-4DF2-BB24-39AAD54864D4}" dt="2024-07-20T07:23:14.625" v="2499" actId="20577"/>
        <pc:sldMkLst>
          <pc:docMk/>
          <pc:sldMk cId="3173177556" sldId="273"/>
        </pc:sldMkLst>
        <pc:spChg chg="add mod">
          <ac:chgData name="Pavithra Dharmalingam" userId="9be637f17fe26604" providerId="LiveId" clId="{B399D7FC-6A74-4DF2-BB24-39AAD54864D4}" dt="2024-07-20T07:22:53.776" v="2496" actId="20577"/>
          <ac:spMkLst>
            <pc:docMk/>
            <pc:sldMk cId="3173177556" sldId="273"/>
            <ac:spMk id="6" creationId="{0ECDF1BB-0834-C27D-FA71-55EA56720D7B}"/>
          </ac:spMkLst>
        </pc:spChg>
        <pc:spChg chg="add mod">
          <ac:chgData name="Pavithra Dharmalingam" userId="9be637f17fe26604" providerId="LiveId" clId="{B399D7FC-6A74-4DF2-BB24-39AAD54864D4}" dt="2024-07-20T07:23:14.625" v="2499" actId="20577"/>
          <ac:spMkLst>
            <pc:docMk/>
            <pc:sldMk cId="3173177556" sldId="273"/>
            <ac:spMk id="7" creationId="{7B7835F4-D3F7-5793-73A8-4B8633375EAB}"/>
          </ac:spMkLst>
        </pc:spChg>
        <pc:picChg chg="add mod modCrop">
          <ac:chgData name="Pavithra Dharmalingam" userId="9be637f17fe26604" providerId="LiveId" clId="{B399D7FC-6A74-4DF2-BB24-39AAD54864D4}" dt="2024-07-20T07:03:06.171" v="2072" actId="1076"/>
          <ac:picMkLst>
            <pc:docMk/>
            <pc:sldMk cId="3173177556" sldId="273"/>
            <ac:picMk id="3" creationId="{340455DC-9B3D-5434-AE1B-B20E51714221}"/>
          </ac:picMkLst>
        </pc:picChg>
        <pc:picChg chg="add mod modCrop">
          <ac:chgData name="Pavithra Dharmalingam" userId="9be637f17fe26604" providerId="LiveId" clId="{B399D7FC-6A74-4DF2-BB24-39AAD54864D4}" dt="2024-07-20T07:00:28.901" v="2071" actId="1076"/>
          <ac:picMkLst>
            <pc:docMk/>
            <pc:sldMk cId="3173177556" sldId="273"/>
            <ac:picMk id="5" creationId="{56CFADBA-D6D8-7108-7447-C62500F650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467C-5DB9-12E5-5941-E69033C04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688963"/>
            <a:ext cx="7197726" cy="2361927"/>
          </a:xfrm>
        </p:spPr>
        <p:txBody>
          <a:bodyPr/>
          <a:lstStyle/>
          <a:p>
            <a:pPr algn="ctr"/>
            <a:r>
              <a:rPr lang="en-IN" b="1" dirty="0"/>
              <a:t>Customer leads Prediction</a:t>
            </a:r>
          </a:p>
        </p:txBody>
      </p:sp>
    </p:spTree>
    <p:extLst>
      <p:ext uri="{BB962C8B-B14F-4D97-AF65-F5344CB8AC3E}">
        <p14:creationId xmlns:p14="http://schemas.microsoft.com/office/powerpoint/2010/main" val="3788033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133E0-027E-A617-3B1B-E02FF3CA2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4" t="35699" r="48063" b="14696"/>
          <a:stretch/>
        </p:blipFill>
        <p:spPr>
          <a:xfrm>
            <a:off x="934066" y="1553496"/>
            <a:ext cx="5319252" cy="449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D982F-2DE6-A00B-3FAD-C4097F90AB55}"/>
              </a:ext>
            </a:extLst>
          </p:cNvPr>
          <p:cNvSpPr txBox="1"/>
          <p:nvPr/>
        </p:nvSpPr>
        <p:spPr>
          <a:xfrm>
            <a:off x="7600335" y="2690336"/>
            <a:ext cx="3303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count of conversion which has been successfully converted to either 0 or 1 with respect to lead origin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D3FF-F062-403C-4380-C73F02D85C0C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9</a:t>
            </a:r>
          </a:p>
        </p:txBody>
      </p:sp>
    </p:spTree>
    <p:extLst>
      <p:ext uri="{BB962C8B-B14F-4D97-AF65-F5344CB8AC3E}">
        <p14:creationId xmlns:p14="http://schemas.microsoft.com/office/powerpoint/2010/main" val="420397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CFD2B-0490-3532-0C6B-A91751F38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37850" r="46048" b="11111"/>
          <a:stretch/>
        </p:blipFill>
        <p:spPr>
          <a:xfrm>
            <a:off x="1514168" y="1495662"/>
            <a:ext cx="5466735" cy="451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6BCA-72DF-2744-63D6-0725CC63409B}"/>
              </a:ext>
            </a:extLst>
          </p:cNvPr>
          <p:cNvSpPr txBox="1"/>
          <p:nvPr/>
        </p:nvSpPr>
        <p:spPr>
          <a:xfrm>
            <a:off x="7344697" y="3105834"/>
            <a:ext cx="381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density of the total time spent on the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03B68-2EB0-51E5-0BB4-95E5863745BB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10</a:t>
            </a:r>
          </a:p>
        </p:txBody>
      </p:sp>
    </p:spTree>
    <p:extLst>
      <p:ext uri="{BB962C8B-B14F-4D97-AF65-F5344CB8AC3E}">
        <p14:creationId xmlns:p14="http://schemas.microsoft.com/office/powerpoint/2010/main" val="156850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455DC-9B3D-5434-AE1B-B20E51714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6" t="36846" r="47500" b="13835"/>
          <a:stretch/>
        </p:blipFill>
        <p:spPr>
          <a:xfrm>
            <a:off x="1278194" y="3116827"/>
            <a:ext cx="4640826" cy="3382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FADBA-D6D8-7108-7447-C62500F6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5" t="38566" r="47501" b="12114"/>
          <a:stretch/>
        </p:blipFill>
        <p:spPr>
          <a:xfrm>
            <a:off x="6676101" y="3116826"/>
            <a:ext cx="4493344" cy="338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DF1BB-0834-C27D-FA71-55EA56720D7B}"/>
              </a:ext>
            </a:extLst>
          </p:cNvPr>
          <p:cNvSpPr txBox="1"/>
          <p:nvPr/>
        </p:nvSpPr>
        <p:spPr>
          <a:xfrm>
            <a:off x="1410927" y="1366684"/>
            <a:ext cx="9129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insights shows the values of total visits after performing the skewness and kurtosis.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before treatment graph shows the general narrow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treating it starts with slight negative skewness and ends in a positive side, likewise the kurtosis also shows the positive and normal peak.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835F4-D3F7-5793-73A8-4B8633375EAB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</a:t>
            </a:r>
            <a:r>
              <a:rPr lang="en-IN" sz="3200" b="1"/>
              <a:t>Insight 11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17317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923B0-BE73-01A7-D641-03A7E0D0A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8" t="10867" r="1371" b="8665"/>
          <a:stretch/>
        </p:blipFill>
        <p:spPr>
          <a:xfrm>
            <a:off x="501445" y="943898"/>
            <a:ext cx="11267767" cy="5801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709BDF-C837-58D4-20FE-761D8A91D5E9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1</a:t>
            </a:r>
          </a:p>
        </p:txBody>
      </p:sp>
    </p:spTree>
    <p:extLst>
      <p:ext uri="{BB962C8B-B14F-4D97-AF65-F5344CB8AC3E}">
        <p14:creationId xmlns:p14="http://schemas.microsoft.com/office/powerpoint/2010/main" val="253498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AE77F-21E8-C989-7AC1-A6A26F786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2" t="11664" r="6048" b="6773"/>
          <a:stretch/>
        </p:blipFill>
        <p:spPr>
          <a:xfrm>
            <a:off x="373626" y="924231"/>
            <a:ext cx="11523406" cy="5801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B9CF0-664B-A7DA-45E6-8E83F6A1E488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2</a:t>
            </a:r>
          </a:p>
        </p:txBody>
      </p:sp>
    </p:spTree>
    <p:extLst>
      <p:ext uri="{BB962C8B-B14F-4D97-AF65-F5344CB8AC3E}">
        <p14:creationId xmlns:p14="http://schemas.microsoft.com/office/powerpoint/2010/main" val="342707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D6A39-F51C-FCCA-8A23-B1FBC5FF0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5" t="9033" r="5161" b="10537"/>
          <a:stretch/>
        </p:blipFill>
        <p:spPr>
          <a:xfrm>
            <a:off x="422787" y="894736"/>
            <a:ext cx="11346425" cy="579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627CE-508B-25FB-9DD8-79E2B2CDF7FC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3</a:t>
            </a:r>
          </a:p>
        </p:txBody>
      </p:sp>
    </p:spTree>
    <p:extLst>
      <p:ext uri="{BB962C8B-B14F-4D97-AF65-F5344CB8AC3E}">
        <p14:creationId xmlns:p14="http://schemas.microsoft.com/office/powerpoint/2010/main" val="327802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2C5DE-C04B-18F3-45F3-239C2F756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14673" r="5161" b="14598"/>
          <a:stretch/>
        </p:blipFill>
        <p:spPr>
          <a:xfrm>
            <a:off x="540774" y="1118418"/>
            <a:ext cx="11130116" cy="5449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B0ECC-9FAB-874E-A8EF-3437824B5620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4</a:t>
            </a:r>
          </a:p>
        </p:txBody>
      </p:sp>
    </p:spTree>
    <p:extLst>
      <p:ext uri="{BB962C8B-B14F-4D97-AF65-F5344CB8AC3E}">
        <p14:creationId xmlns:p14="http://schemas.microsoft.com/office/powerpoint/2010/main" val="110828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D9A6-4F93-2BB9-94BA-24843643B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8" t="9319" r="1048" b="13118"/>
          <a:stretch/>
        </p:blipFill>
        <p:spPr>
          <a:xfrm>
            <a:off x="530942" y="1052052"/>
            <a:ext cx="11189110" cy="5574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6970A-60D4-88D9-37F1-F42CD34AFA93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5</a:t>
            </a:r>
          </a:p>
        </p:txBody>
      </p:sp>
    </p:spTree>
    <p:extLst>
      <p:ext uri="{BB962C8B-B14F-4D97-AF65-F5344CB8AC3E}">
        <p14:creationId xmlns:p14="http://schemas.microsoft.com/office/powerpoint/2010/main" val="120903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C766-4D76-485F-F5DB-08E23643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8" t="9749" r="967" b="13261"/>
          <a:stretch/>
        </p:blipFill>
        <p:spPr>
          <a:xfrm>
            <a:off x="491614" y="1120877"/>
            <a:ext cx="11198942" cy="5604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E24BF-2BF3-651B-1AEE-0D7AB3B4D1D0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DASHBOARD 6</a:t>
            </a:r>
          </a:p>
        </p:txBody>
      </p:sp>
    </p:spTree>
    <p:extLst>
      <p:ext uri="{BB962C8B-B14F-4D97-AF65-F5344CB8AC3E}">
        <p14:creationId xmlns:p14="http://schemas.microsoft.com/office/powerpoint/2010/main" val="334465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1DFBB-EB0F-0596-3655-25BEDDA52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9" t="20501" r="12581" b="7097"/>
          <a:stretch/>
        </p:blipFill>
        <p:spPr>
          <a:xfrm>
            <a:off x="204020" y="1229033"/>
            <a:ext cx="6646606" cy="5078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80067-5D20-4C5C-9D5A-8392D422426B}"/>
              </a:ext>
            </a:extLst>
          </p:cNvPr>
          <p:cNvSpPr txBox="1"/>
          <p:nvPr/>
        </p:nvSpPr>
        <p:spPr>
          <a:xfrm>
            <a:off x="7187381" y="2865706"/>
            <a:ext cx="484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EDA insight is about the leads and the total visits by the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 see a positive insight as the there is the increase in total visits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5AC5-72F2-0B32-DF54-35B2153CFAE5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1</a:t>
            </a:r>
          </a:p>
        </p:txBody>
      </p:sp>
    </p:spTree>
    <p:extLst>
      <p:ext uri="{BB962C8B-B14F-4D97-AF65-F5344CB8AC3E}">
        <p14:creationId xmlns:p14="http://schemas.microsoft.com/office/powerpoint/2010/main" val="3677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6583F-764E-FF76-3898-349B7DFFC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4409" r="12419" b="6523"/>
          <a:stretch/>
        </p:blipFill>
        <p:spPr>
          <a:xfrm>
            <a:off x="668593" y="2389238"/>
            <a:ext cx="11021961" cy="4468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F86E6-C8EF-C0E5-57B8-746D8FB6A025}"/>
              </a:ext>
            </a:extLst>
          </p:cNvPr>
          <p:cNvSpPr txBox="1"/>
          <p:nvPr/>
        </p:nvSpPr>
        <p:spPr>
          <a:xfrm>
            <a:off x="2202426" y="1022555"/>
            <a:ext cx="7403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EDA insight shows the total number of visits across the page view per visit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total visits and page view per visits are grouped to get the maximum visits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6BCE2-BAB2-A048-0DD1-C7D55FE9C07D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2</a:t>
            </a:r>
          </a:p>
        </p:txBody>
      </p:sp>
    </p:spTree>
    <p:extLst>
      <p:ext uri="{BB962C8B-B14F-4D97-AF65-F5344CB8AC3E}">
        <p14:creationId xmlns:p14="http://schemas.microsoft.com/office/powerpoint/2010/main" val="1382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94610-2277-CA6A-A4AE-8FA6CD5AB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1" t="23800" r="49274" b="7957"/>
          <a:stretch/>
        </p:blipFill>
        <p:spPr>
          <a:xfrm>
            <a:off x="1750142" y="1691148"/>
            <a:ext cx="4345858" cy="4680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FAFE0-21F9-A24B-6594-FFAB8CD1D1DC}"/>
              </a:ext>
            </a:extLst>
          </p:cNvPr>
          <p:cNvSpPr txBox="1"/>
          <p:nvPr/>
        </p:nvSpPr>
        <p:spPr>
          <a:xfrm>
            <a:off x="7511845" y="2274838"/>
            <a:ext cx="2703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relation between the total visits and the origin of the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maximum lead origin can be found by grouping the total visits and lead origin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22692-4466-7B89-CC57-1FB6959D0A83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3</a:t>
            </a:r>
          </a:p>
        </p:txBody>
      </p:sp>
    </p:spTree>
    <p:extLst>
      <p:ext uri="{BB962C8B-B14F-4D97-AF65-F5344CB8AC3E}">
        <p14:creationId xmlns:p14="http://schemas.microsoft.com/office/powerpoint/2010/main" val="71660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7B074-4433-821A-83E4-F22344499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1" t="20501" r="12420" b="28602"/>
          <a:stretch/>
        </p:blipFill>
        <p:spPr>
          <a:xfrm>
            <a:off x="353961" y="1897626"/>
            <a:ext cx="11484078" cy="4065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D4351-84B9-F008-F999-F78CFD08C68C}"/>
              </a:ext>
            </a:extLst>
          </p:cNvPr>
          <p:cNvSpPr txBox="1"/>
          <p:nvPr/>
        </p:nvSpPr>
        <p:spPr>
          <a:xfrm>
            <a:off x="2526891" y="1232892"/>
            <a:ext cx="757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countries which has maximum count of leads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FEE07-2CF9-3664-6E00-BA83285ADFE0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4</a:t>
            </a:r>
          </a:p>
        </p:txBody>
      </p:sp>
    </p:spTree>
    <p:extLst>
      <p:ext uri="{BB962C8B-B14F-4D97-AF65-F5344CB8AC3E}">
        <p14:creationId xmlns:p14="http://schemas.microsoft.com/office/powerpoint/2010/main" val="7562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0D6BB-B7BF-840D-06B6-DB093EE0B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5" t="19641" r="27499" b="10251"/>
          <a:stretch/>
        </p:blipFill>
        <p:spPr>
          <a:xfrm>
            <a:off x="796414" y="1469019"/>
            <a:ext cx="6803923" cy="480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9C13A-523B-CB54-0265-950352070181}"/>
              </a:ext>
            </a:extLst>
          </p:cNvPr>
          <p:cNvSpPr txBox="1"/>
          <p:nvPr/>
        </p:nvSpPr>
        <p:spPr>
          <a:xfrm>
            <a:off x="7993625" y="3224980"/>
            <a:ext cx="2812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cities having maximum count of leads.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D519A-0FFA-1241-C19E-0155A11C90E3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5</a:t>
            </a:r>
          </a:p>
        </p:txBody>
      </p:sp>
    </p:spTree>
    <p:extLst>
      <p:ext uri="{BB962C8B-B14F-4D97-AF65-F5344CB8AC3E}">
        <p14:creationId xmlns:p14="http://schemas.microsoft.com/office/powerpoint/2010/main" val="259298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9CDF-5FEB-6897-54F5-3C7D240F1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5" t="21362" r="48710" b="8961"/>
          <a:stretch/>
        </p:blipFill>
        <p:spPr>
          <a:xfrm>
            <a:off x="1474838" y="2382752"/>
            <a:ext cx="4208206" cy="4475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56E7C-1676-90B5-3285-E3DA0337CAEF}"/>
              </a:ext>
            </a:extLst>
          </p:cNvPr>
          <p:cNvSpPr txBox="1"/>
          <p:nvPr/>
        </p:nvSpPr>
        <p:spPr>
          <a:xfrm>
            <a:off x="1474838" y="820730"/>
            <a:ext cx="9586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 the lead origins and their respective Asymmetrique activity score and Asymmetrique profile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maximum score can be obtained by grouping the lead origin, activity score and profile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B3598-1E52-1C97-F98E-77010EC81F4F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1CA1F-3540-F6BD-2B0A-D08586458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3" t="20932" r="49032" b="9390"/>
          <a:stretch/>
        </p:blipFill>
        <p:spPr>
          <a:xfrm>
            <a:off x="6941575" y="2382752"/>
            <a:ext cx="4208206" cy="4475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BAF01D-D982-43C6-1256-5171689741FF}"/>
              </a:ext>
            </a:extLst>
          </p:cNvPr>
          <p:cNvSpPr txBox="1"/>
          <p:nvPr/>
        </p:nvSpPr>
        <p:spPr>
          <a:xfrm>
            <a:off x="1759974" y="187874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Asymmetrique Activity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462EF-3FCB-0404-620A-DF74E1B55851}"/>
              </a:ext>
            </a:extLst>
          </p:cNvPr>
          <p:cNvSpPr txBox="1"/>
          <p:nvPr/>
        </p:nvSpPr>
        <p:spPr>
          <a:xfrm>
            <a:off x="7143136" y="187874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Asymmetrique Profile score</a:t>
            </a:r>
          </a:p>
        </p:txBody>
      </p:sp>
    </p:spTree>
    <p:extLst>
      <p:ext uri="{BB962C8B-B14F-4D97-AF65-F5344CB8AC3E}">
        <p14:creationId xmlns:p14="http://schemas.microsoft.com/office/powerpoint/2010/main" val="244528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7AD29-00D1-0FAE-28A1-6A53865A4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7" t="20072" r="28145" b="7384"/>
          <a:stretch/>
        </p:blipFill>
        <p:spPr>
          <a:xfrm>
            <a:off x="855405" y="1521938"/>
            <a:ext cx="6971072" cy="497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E7FB8-49DD-A09D-2ECD-38E798227B9F}"/>
              </a:ext>
            </a:extLst>
          </p:cNvPr>
          <p:cNvSpPr txBox="1"/>
          <p:nvPr/>
        </p:nvSpPr>
        <p:spPr>
          <a:xfrm>
            <a:off x="7993625" y="2828835"/>
            <a:ext cx="3618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lead origins through which the maximum number of total visits have been attained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0EB26-4CA2-FA16-F4BD-8031C0390792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7</a:t>
            </a:r>
          </a:p>
        </p:txBody>
      </p:sp>
    </p:spTree>
    <p:extLst>
      <p:ext uri="{BB962C8B-B14F-4D97-AF65-F5344CB8AC3E}">
        <p14:creationId xmlns:p14="http://schemas.microsoft.com/office/powerpoint/2010/main" val="259133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7F46F-0BFE-19C0-CDAE-E6E1A3B8C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7" t="41720" r="12581" b="17993"/>
          <a:stretch/>
        </p:blipFill>
        <p:spPr>
          <a:xfrm>
            <a:off x="393291" y="2079522"/>
            <a:ext cx="11474244" cy="4778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9D3A9-B6EB-2CD3-363C-5A4DFB8B9027}"/>
              </a:ext>
            </a:extLst>
          </p:cNvPr>
          <p:cNvSpPr txBox="1"/>
          <p:nvPr/>
        </p:nvSpPr>
        <p:spPr>
          <a:xfrm>
            <a:off x="2664541" y="1149215"/>
            <a:ext cx="751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insight shows the count of both asymmetrique activity score and asymmetrique profile score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8F18A-6363-4B4F-49B1-AF41F3B2A306}"/>
              </a:ext>
            </a:extLst>
          </p:cNvPr>
          <p:cNvSpPr txBox="1"/>
          <p:nvPr/>
        </p:nvSpPr>
        <p:spPr>
          <a:xfrm>
            <a:off x="3962400" y="196645"/>
            <a:ext cx="3864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EDA Insight 8</a:t>
            </a:r>
          </a:p>
        </p:txBody>
      </p:sp>
    </p:spTree>
    <p:extLst>
      <p:ext uri="{BB962C8B-B14F-4D97-AF65-F5344CB8AC3E}">
        <p14:creationId xmlns:p14="http://schemas.microsoft.com/office/powerpoint/2010/main" val="2468491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198</TotalTime>
  <Words>314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Customer leads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Pavithra Dharmalingam</dc:creator>
  <cp:lastModifiedBy>Pavithra Dharmalingam</cp:lastModifiedBy>
  <cp:revision>1</cp:revision>
  <dcterms:created xsi:type="dcterms:W3CDTF">2024-07-20T04:04:21Z</dcterms:created>
  <dcterms:modified xsi:type="dcterms:W3CDTF">2024-07-20T07:23:16Z</dcterms:modified>
</cp:coreProperties>
</file>